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EB372-CB8D-4F00-A139-F0B49734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794AA0-7B36-42BA-A60A-DEE67D2D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B6DF-9BBA-4F05-9761-03B3F053BE4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4D9B10-C6D0-41B5-91C8-CC3A3C27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B2BDF9-14C8-4EED-957D-98765782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4F717-BD01-4C80-A138-987953DC9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57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8A570-ACF2-40A6-BA6C-E521A77B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FA644-64A3-4345-8775-8F5D4B2E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CAAC0-F230-4CFB-A281-77862BA78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B6DF-9BBA-4F05-9761-03B3F053BE4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4DE77-5723-4BAB-82A0-BEB84583A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098A2-6730-42E1-80A2-EE57A5381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4F717-BD01-4C80-A138-987953DC9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73A47A-51BB-461D-9E7B-2E1645B7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>
                <a:latin typeface="Georgia" pitchFamily="18" charset="0"/>
              </a:rPr>
              <a:t>Network Security: 4</a:t>
            </a:r>
            <a:br>
              <a:rPr lang="en-US" altLang="ko-KR">
                <a:latin typeface="Georgia" pitchFamily="18" charset="0"/>
              </a:rPr>
            </a:br>
            <a:r>
              <a:rPr lang="en-US" altLang="ko-KR">
                <a:latin typeface="Georgia" pitchFamily="18" charset="0"/>
              </a:rPr>
              <a:t>Public key algorithm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B900A-545E-4593-9872-F8FB95F43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1F772C-2849-4BC6-8C9F-B0FD68F4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DH variants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4E552-0143-4A33-A91A-1630C5FA1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8383AA-BCF0-45B6-8564-49229CDE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  <a:ea typeface="맑은 고딕" panose="020B0503020000020004" pitchFamily="50" charset="-127"/>
              </a:rPr>
              <a:t>Attacks for DH</a:t>
            </a:r>
            <a:endParaRPr lang="ko-KR" altLang="en-US" dirty="0"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6C8B8-F40A-42BC-B861-FF0FA7EA1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7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C165CE-CC2B-49D4-BDC3-ADEF88CC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A0614-05F7-47C5-9AFA-C8FA5F15F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060ECE-A91C-4C43-BAAA-F80BA56B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1BA2F-A3CC-4E4A-ADA1-BD31930B0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9F5221-C05D-478D-AA1B-842A22EC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 key algorithm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F24E4-0B8B-417E-9114-ACE71A4B0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6F63DD-56EC-4874-8094-E719B4C3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FCE51-3D5D-4BBC-B830-E81F3C334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B8D5953-C9DB-404A-9AD1-FB090EEA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F8996-ECE9-4680-B681-6F6CB8EC8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EFA4F2-3E4F-42D0-972F-2B047D01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ko-KR">
                <a:effectLst/>
              </a:rPr>
              <a:t>RSA: encryption/decryption</a:t>
            </a:r>
            <a:endParaRPr lang="en-US" altLang="ko-KR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2FDDE-82A0-4752-8D29-EC92CC0E0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7C4909-AEB7-4DE7-A1EC-E052CA9B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>
                <a:effectLst/>
              </a:rPr>
              <a:t>RSA: signature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145A49-D2FB-454E-A6C3-D51032D9D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C41225-F7D5-4EAB-A7C6-EBC80D2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>
                <a:latin typeface="Consolas" panose="020B0609020204030204" pitchFamily="49" charset="0"/>
              </a:rPr>
              <a:t>RSA: key exchange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9949E-A7D8-45C7-BE2B-9E34A9BF2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57797B-D9DD-4148-8216-23F1778B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What are you doing 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B441D-E355-49E7-86BA-20548F97BB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7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497D3C-3B14-474F-8582-28BEA52A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9EFCF-FC54-4BDC-BE39-444883CA8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6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5A472A6-A628-4165-8471-537F0CD6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64E06-13E0-4AF3-B75B-3B3E027E5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4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5433B9-425D-4EF0-B4D4-8AFC7F1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/>
              <a:t>Textbook RSA vs real life RSA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839EA-E14E-4014-AAC5-C7C11A310E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F83F7E-9C06-4906-9E32-2F3D2E5C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47B2D-E722-445E-90BC-301C13614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9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45F73F-AB5C-43D1-8B62-50C936DB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>
              <a:defRPr/>
            </a:pPr>
            <a:r>
              <a:rPr lang="en-US" b="1"/>
              <a:t>Elliptic Curve Cryptography</a:t>
            </a:r>
            <a:r>
              <a:rPr lang="en-US" altLang="ko-KR" b="1"/>
              <a:t> (ECC)</a:t>
            </a:r>
            <a:endParaRPr lang="en-AU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AD6F4F-40DE-4373-B802-AAA7E27F5B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30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070AB8-10D6-4B5A-BD2D-9D08D754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54879-4F96-424B-83EF-3F8732210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2BAC46-BC00-4F69-85D6-0A44F9C7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Digital Signatures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EA32AC-6D0B-4823-A438-D56CDB779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1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335699-6CBE-4A49-A0BD-617884A4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F015EA-8969-476D-B36A-525E852CA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2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B7A4B6-8EB8-41AE-B3A5-DA610A88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AEDF9F-79E3-48AC-9DF0-6EEDB4806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1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1EE693-2CE7-4211-93D1-73395451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16109-B871-4E23-A71A-BB61F5AC3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1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85BBF6-4FD4-47E2-8E9E-50627353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Symmetric Cryptography: Shortcomings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8DEBE9-A1A7-4409-9F05-ACDAB2AE1D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29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B2E9BF-33A6-4D67-ABE5-01E639F1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DSS (Digital Signature </a:t>
            </a:r>
            <a:r>
              <a:rPr lang="en-US"/>
              <a:t>Standard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1E9FC-A2AC-45CB-ABBE-2F230549D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D64B90-33FF-4CE8-8A82-EEDDB312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PGP (</a:t>
            </a:r>
            <a:r>
              <a:rPr lang="en-US" altLang="ko-KR">
                <a:effectLst/>
              </a:rPr>
              <a:t>Pretty Good Privacy)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3DEA-6CDD-4D77-91B6-6E7ED300C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9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E937EB-EB61-4D64-B889-0DE2E8D5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A7867-E564-4C69-B4CF-C94FFDA4B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33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D4F32A-F497-4AEF-9783-6CD09F1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7EF7A-9703-40DA-80C3-DB237C224C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AE0277-8AE4-40B6-8B01-204F6E2A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44D7A-835D-4511-8AD8-E9A1ABE1A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9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E19668-D38C-4D4F-A6ED-4B63FBE0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>
                <a:solidFill>
                  <a:schemeClr val="tx1"/>
                </a:solidFill>
              </a:rPr>
              <a:t>AKE</a:t>
            </a:r>
            <a:r>
              <a:rPr lang="en-US" altLang="ko-KR" cap="none"/>
              <a:t>:</a:t>
            </a:r>
            <a:br>
              <a:rPr lang="en-US" altLang="ko-KR" cap="none"/>
            </a:br>
            <a:r>
              <a:rPr lang="en-US" altLang="ko-KR" sz="3200" cap="none"/>
              <a:t>Authenticated Key Exchanges</a:t>
            </a:r>
            <a:endParaRPr lang="ko-KR" altLang="en-US" sz="3200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D6805-4441-481A-9859-F10E7DAFD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9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A5F9B6-A02F-4539-AA15-E208A177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What’s an </a:t>
            </a:r>
            <a:r>
              <a:rPr lang="en-US" altLang="ko-KR">
                <a:effectLst/>
              </a:rPr>
              <a:t>AKE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138D3-16A2-456E-B2C1-4BD24C8763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4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20EFEC-C207-4501-8825-19A57AE0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Password AKEs (</a:t>
            </a:r>
            <a:r>
              <a:rPr lang="en-US" altLang="ko-KR" b="1"/>
              <a:t>PAKE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060E2-6BE8-4C78-BEB1-DC08F5DE4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3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720CAF-7847-4826-83A4-8A32C89A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b="0" cap="none">
                <a:effectLst/>
                <a:latin typeface="Consolas" panose="020B0609020204030204" pitchFamily="49" charset="0"/>
              </a:rPr>
              <a:t>July 28, 2020 Yolan Romailler</a:t>
            </a:r>
            <a:br>
              <a:rPr lang="en-US" altLang="ko-KR" sz="2000" b="0" cap="none">
                <a:effectLst/>
                <a:latin typeface="Consolas" panose="020B0609020204030204" pitchFamily="49" charset="0"/>
              </a:rPr>
            </a:br>
            <a:br>
              <a:rPr lang="en-US" altLang="ko-KR" sz="2000" b="0" cap="none">
                <a:effectLst/>
                <a:latin typeface="Consolas" panose="020B0609020204030204" pitchFamily="49" charset="0"/>
              </a:rPr>
            </a:br>
            <a:r>
              <a:rPr lang="en-US" altLang="ko-KR" sz="2000" b="0" cap="none">
                <a:effectLst/>
                <a:latin typeface="Consolas" panose="020B0609020204030204" pitchFamily="49" charset="0"/>
              </a:rPr>
              <a:t>https://research.kudelskisecurity.com/2020/07/28/the-definitive-guide-to-modulo-bias-and-how-to-avoid-it/</a:t>
            </a:r>
            <a:endParaRPr lang="ko-KR" altLang="en-US" sz="2000" b="0" cap="none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59B48-959F-409B-A863-9AD4CFFE8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9272FF-F4A1-4BBE-BE3A-8DC2338C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6110A-778A-418C-A795-75327739A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4D3361-4A15-490F-BBF9-76DA0F41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Asymmetric Cryptography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105F0-5CD0-49C6-B9F3-1AF594A95D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4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46E268-9478-49E4-82B3-E4D46BE9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A modulo?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D596F-0F8B-48E0-9566-A70A91FFC6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6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68405F-E223-4DF6-A578-7B727CD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Biased?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0F408-4F2E-43EB-B434-DD15FB14E5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3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7CDB040-7101-4755-BC93-C5877608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5A296-4010-4070-BEB1-9635F6F4E4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5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669EEB-3712-449F-9F6A-329BDF9A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The dangers of such biases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0ECA4-9B7D-4D0C-AB1C-7404F5F0A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2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0E1335-009B-40DF-AE9B-58825FDF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Avoiding the Modulo Bias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69A4B-5F4E-4715-AABF-4AE12ECDB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8DDBE2-4F4D-4ECF-B3E1-9EAE2BE4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ffectLst/>
              </a:rPr>
              <a:t>Public Key Algorithms</a:t>
            </a:r>
            <a:endParaRPr lang="en-US" altLang="ko-KR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C3AD4-F19F-4702-8CFB-21664A2B2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7C432A1-AD7F-4878-AB33-7DCDFB67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ko-KR"/>
              <a:t>Diffie-Hellman Key Exchange</a:t>
            </a:r>
            <a:endParaRPr lang="en-AU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2C4E4-9591-4091-A2DB-C3DE73A877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CF43C6-FFDB-41F2-9DA1-271A0DFD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en-AU" altLang="ko-KR"/>
              <a:t>Diffie-Hellman: Setup</a:t>
            </a:r>
            <a:endParaRPr lang="en-AU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5986F1-48C2-4036-9059-A4F27AE9D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1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C3A2BA-A490-4BD1-9981-F1D8A5FC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EA6E1-51B7-4CFF-A0F6-3ED0EA6ED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21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802D46-5AC1-4E6F-99E2-F40A248B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5E669-7823-44B2-B625-3E2B64ED4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화면 슬라이드 쇼(4:3)</PresentationFormat>
  <Paragraphs>27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Consolas</vt:lpstr>
      <vt:lpstr>Georgia</vt:lpstr>
      <vt:lpstr>Office 테마</vt:lpstr>
      <vt:lpstr>Network Security: 4 Public key algorithm</vt:lpstr>
      <vt:lpstr>What are you doing ?</vt:lpstr>
      <vt:lpstr>Symmetric Cryptography: Shortcomings</vt:lpstr>
      <vt:lpstr>Asymmetric Cryptography</vt:lpstr>
      <vt:lpstr>Public Key Algorithms</vt:lpstr>
      <vt:lpstr>Diffie-Hellman Key Exchange</vt:lpstr>
      <vt:lpstr>Diffie-Hellman: Setup</vt:lpstr>
      <vt:lpstr>PowerPoint 프레젠테이션</vt:lpstr>
      <vt:lpstr>PowerPoint 프레젠테이션</vt:lpstr>
      <vt:lpstr>DH variants</vt:lpstr>
      <vt:lpstr>Attacks for DH</vt:lpstr>
      <vt:lpstr>PowerPoint 프레젠테이션</vt:lpstr>
      <vt:lpstr>PowerPoint 프레젠테이션</vt:lpstr>
      <vt:lpstr>Public key algorithm</vt:lpstr>
      <vt:lpstr>PowerPoint 프레젠테이션</vt:lpstr>
      <vt:lpstr>RSA</vt:lpstr>
      <vt:lpstr>RSA: encryption/decryption</vt:lpstr>
      <vt:lpstr>RSA: signature</vt:lpstr>
      <vt:lpstr>RSA: key exchange</vt:lpstr>
      <vt:lpstr>PowerPoint 프레젠테이션</vt:lpstr>
      <vt:lpstr>PowerPoint 프레젠테이션</vt:lpstr>
      <vt:lpstr>Textbook RSA vs real life RSA</vt:lpstr>
      <vt:lpstr>PowerPoint 프레젠테이션</vt:lpstr>
      <vt:lpstr>Elliptic Curve Cryptography (ECC)</vt:lpstr>
      <vt:lpstr>PowerPoint 프레젠테이션</vt:lpstr>
      <vt:lpstr>Digital Signatures</vt:lpstr>
      <vt:lpstr>PowerPoint 프레젠테이션</vt:lpstr>
      <vt:lpstr>PowerPoint 프레젠테이션</vt:lpstr>
      <vt:lpstr>PowerPoint 프레젠테이션</vt:lpstr>
      <vt:lpstr>DSS (Digital Signature Standard)</vt:lpstr>
      <vt:lpstr>PGP (Pretty Good Privacy)</vt:lpstr>
      <vt:lpstr>PowerPoint 프레젠테이션</vt:lpstr>
      <vt:lpstr>PowerPoint 프레젠테이션</vt:lpstr>
      <vt:lpstr>PowerPoint 프레젠테이션</vt:lpstr>
      <vt:lpstr>AKE: Authenticated Key Exchanges</vt:lpstr>
      <vt:lpstr>What’s an AKE?</vt:lpstr>
      <vt:lpstr>Password AKEs (PAKE)</vt:lpstr>
      <vt:lpstr>July 28, 2020 Yolan Romailler  https://research.kudelskisecurity.com/2020/07/28/the-definitive-guide-to-modulo-bias-and-how-to-avoid-it/</vt:lpstr>
      <vt:lpstr>PowerPoint 프레젠테이션</vt:lpstr>
      <vt:lpstr>A modulo?</vt:lpstr>
      <vt:lpstr>Biased?</vt:lpstr>
      <vt:lpstr>PowerPoint 프레젠테이션</vt:lpstr>
      <vt:lpstr>The dangers of such biases</vt:lpstr>
      <vt:lpstr>Avoiding the Modulo Bias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Security: 4 Public key algorithm</dc:title>
  <dc:creator>김은기</dc:creator>
  <cp:lastModifiedBy>김은기</cp:lastModifiedBy>
  <cp:revision>1</cp:revision>
  <dcterms:created xsi:type="dcterms:W3CDTF">2023-08-08T04:00:47Z</dcterms:created>
  <dcterms:modified xsi:type="dcterms:W3CDTF">2023-08-08T04:00:47Z</dcterms:modified>
</cp:coreProperties>
</file>